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2F9D090-E1AA-4806-B636-C9EF00E24462}">
          <p14:sldIdLst>
            <p14:sldId id="256"/>
            <p14:sldId id="257"/>
            <p14:sldId id="268"/>
            <p14:sldId id="258"/>
            <p14:sldId id="259"/>
            <p14:sldId id="260"/>
          </p14:sldIdLst>
        </p14:section>
        <p14:section name="Раздел без заголовка" id="{DE6C550F-1DEA-4D4B-B1BC-603622F2344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768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853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6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12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514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085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90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96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733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30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8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185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3CB74-A183-40AA-81CE-A69A25089B56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B8654-CC36-4DEF-AD8C-90A847510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3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68813"/>
            <a:ext cx="9144000" cy="1674056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 </a:t>
            </a:r>
            <a:r>
              <a:rPr lang="kk-KZ" b="1" i="1" dirty="0"/>
              <a:t>Гендерные стереотипы в разных культурах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04714"/>
            <a:ext cx="9144000" cy="95308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 descr="C:\Users\BOSS\Desktop\0051-026-Gendernye-razlichija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66426"/>
            <a:ext cx="10529910" cy="46915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3707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8812"/>
            <a:ext cx="10515600" cy="6008151"/>
          </a:xfrm>
        </p:spPr>
        <p:txBody>
          <a:bodyPr/>
          <a:lstStyle/>
          <a:p>
            <a:pPr algn="r"/>
            <a:r>
              <a:rPr lang="ru-RU" b="1" i="1" dirty="0"/>
              <a:t>Да и сами понятия «мужественность» и «женственность» при всей их общечеловеческой универсальности имеют определенную национально-культурную специфику. </a:t>
            </a:r>
            <a:endParaRPr lang="ru-RU" b="1" dirty="0"/>
          </a:p>
          <a:p>
            <a:pPr algn="r"/>
            <a:r>
              <a:rPr lang="ru-RU" b="1" i="1" dirty="0"/>
              <a:t>А.В. Кирилина </a:t>
            </a:r>
            <a:endParaRPr lang="ru-RU" b="1" dirty="0"/>
          </a:p>
          <a:p>
            <a:endParaRPr lang="ru-RU" dirty="0"/>
          </a:p>
        </p:txBody>
      </p:sp>
      <p:pic>
        <p:nvPicPr>
          <p:cNvPr id="4" name="Рисунок 3" descr="B24CANJWYUTCA2H630ICAUSQ530CAJU29SVCALAE8F6CAMX6B55CAGZSYSLCALWPRJQCA84TPIICAXAE0DQCAXBVTNOCAHOTAC7CAVOA3FRCAZBJMAACAF56FHFCAUO65DBCAZZMIQLCAZWXUDUCA0748V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3571876"/>
            <a:ext cx="5357850" cy="292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49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/>
              <a:t>ВОПРОСЫ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Факторы, влияющие на гендерную </a:t>
            </a:r>
            <a:r>
              <a:rPr lang="ru-RU" b="1" dirty="0" err="1" smtClean="0"/>
              <a:t>стереотипизацию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Теории и методы тендерных исследований.</a:t>
            </a:r>
          </a:p>
          <a:p>
            <a:r>
              <a:rPr lang="ru-RU" b="1" dirty="0" err="1" smtClean="0"/>
              <a:t>Дж.Вильямс</a:t>
            </a:r>
            <a:r>
              <a:rPr lang="ru-RU" b="1" dirty="0" smtClean="0"/>
              <a:t>, </a:t>
            </a:r>
            <a:r>
              <a:rPr lang="ru-RU" b="1" dirty="0" err="1" smtClean="0"/>
              <a:t>Д.Бест</a:t>
            </a:r>
            <a:r>
              <a:rPr lang="ru-RU" b="1" dirty="0" smtClean="0"/>
              <a:t> - «Контрольный список прилагательных». </a:t>
            </a:r>
          </a:p>
          <a:p>
            <a:r>
              <a:rPr lang="kk-KZ" b="1" dirty="0" smtClean="0"/>
              <a:t>Психологические гендерные различия в разных культурах.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335" y="4051494"/>
            <a:ext cx="7076050" cy="263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859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0"/>
            <a:ext cx="5181600" cy="6639951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Среди факторов, влияющих на гендерную </a:t>
            </a:r>
            <a:r>
              <a:rPr lang="ru-RU" b="1" dirty="0" err="1"/>
              <a:t>стереотипизацию</a:t>
            </a:r>
            <a:r>
              <a:rPr lang="ru-RU" b="1" dirty="0"/>
              <a:t> мужчин и женщин, исследователи выделяют </a:t>
            </a:r>
            <a:r>
              <a:rPr lang="ru-RU" b="1" dirty="0" smtClean="0"/>
              <a:t>этническую, расовую </a:t>
            </a:r>
            <a:r>
              <a:rPr lang="ru-RU" b="1" dirty="0"/>
              <a:t>принадлежность человека, а так же его пол, возраст, уровень образования. </a:t>
            </a:r>
          </a:p>
          <a:p>
            <a:r>
              <a:rPr lang="ru-RU" b="1" dirty="0"/>
              <a:t>Наиболее изученным является влияние расового и этнического факторов на содержание гендерных стереотипов. </a:t>
            </a:r>
            <a:endParaRPr lang="ru-RU" b="1" dirty="0" smtClean="0"/>
          </a:p>
          <a:p>
            <a:r>
              <a:rPr lang="ru-RU" b="1" dirty="0" smtClean="0"/>
              <a:t>Данными </a:t>
            </a:r>
            <a:r>
              <a:rPr lang="ru-RU" b="1" dirty="0"/>
              <a:t>исследованиями в большей степени занимались американские ученые. </a:t>
            </a:r>
            <a:endParaRPr lang="ru-RU" b="1" dirty="0" smtClean="0"/>
          </a:p>
          <a:p>
            <a:r>
              <a:rPr lang="ru-RU" b="1" dirty="0" smtClean="0"/>
              <a:t>Было </a:t>
            </a:r>
            <a:r>
              <a:rPr lang="ru-RU" b="1" dirty="0"/>
              <a:t>выявлено, что чернокожие мужчины воспринимаются как менее компетентные, менее независимые, менее предприимчивые по сравнению с белыми. </a:t>
            </a:r>
            <a:endParaRPr lang="ru-RU" b="1" dirty="0" smtClean="0"/>
          </a:p>
          <a:p>
            <a:r>
              <a:rPr lang="ru-RU" b="1" dirty="0" smtClean="0"/>
              <a:t>Чернокожие </a:t>
            </a:r>
            <a:r>
              <a:rPr lang="ru-RU" b="1" dirty="0"/>
              <a:t>женщины, напротив, воспринимаются как более активные, более независимые и менее эмоциональные, по сравнению с белыми женщинами.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"/>
            <a:ext cx="5630594" cy="642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544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6335" y="196947"/>
            <a:ext cx="10515600" cy="2869809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Латиноамериканским мужчинам приписывают </a:t>
            </a:r>
            <a:r>
              <a:rPr lang="ru-RU" b="1" dirty="0" err="1"/>
              <a:t>гипермаскулинность</a:t>
            </a:r>
            <a:r>
              <a:rPr lang="ru-RU" b="1" dirty="0"/>
              <a:t>, а женщинам - особую женственность, любовь, материнство, выносливость. </a:t>
            </a:r>
            <a:endParaRPr lang="ru-RU" b="1" dirty="0" smtClean="0"/>
          </a:p>
          <a:p>
            <a:r>
              <a:rPr lang="ru-RU" b="1" dirty="0" smtClean="0"/>
              <a:t>Выявлена </a:t>
            </a:r>
            <a:r>
              <a:rPr lang="ru-RU" b="1" dirty="0"/>
              <a:t>специфика восприятия француженок и французов, немцев и немок, женщин и мужчин из других национальных групп. </a:t>
            </a:r>
            <a:endParaRPr lang="ru-RU" b="1" dirty="0" smtClean="0"/>
          </a:p>
          <a:p>
            <a:r>
              <a:rPr lang="ru-RU" b="1" dirty="0" smtClean="0"/>
              <a:t>Национальный </a:t>
            </a:r>
            <a:r>
              <a:rPr lang="ru-RU" b="1" dirty="0"/>
              <a:t>стереотип («англичанин вообще», «немец вообще» и т.д.) базируется, как правило, на мужском стереотипе соответствующей нации.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236" y="2954215"/>
            <a:ext cx="7976381" cy="438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731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323557"/>
            <a:ext cx="5181600" cy="585340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Психологические исследования </a:t>
            </a:r>
            <a:r>
              <a:rPr lang="ru-RU" dirty="0" err="1"/>
              <a:t>гендера</a:t>
            </a:r>
            <a:r>
              <a:rPr lang="ru-RU" dirty="0"/>
              <a:t> проводились большей частью среди белых европейцев и американцев, представителей среднего класса.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связи с этим оставались открытыми вопросы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Существуют ли различия в восприятии мужчин и женщин в других культурах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/>
              <a:t>Гендерные нормы и роли являются универсальными для всех культур, или же есть отличия? </a:t>
            </a:r>
            <a:endParaRPr lang="ru-RU" dirty="0" smtClean="0"/>
          </a:p>
          <a:p>
            <a:r>
              <a:rPr lang="ru-RU" dirty="0" smtClean="0"/>
              <a:t>Каковы </a:t>
            </a:r>
            <a:r>
              <a:rPr lang="ru-RU" dirty="0"/>
              <a:t>эти отличия? </a:t>
            </a:r>
            <a:endParaRPr lang="ru-RU" dirty="0" smtClean="0"/>
          </a:p>
          <a:p>
            <a:r>
              <a:rPr lang="ru-RU" dirty="0" smtClean="0"/>
              <a:t>Какова </a:t>
            </a:r>
            <a:r>
              <a:rPr lang="ru-RU" dirty="0"/>
              <a:t>роль культуры в создании и поддержании </a:t>
            </a:r>
            <a:r>
              <a:rPr lang="ru-RU" dirty="0" err="1"/>
              <a:t>гендера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/>
              <a:t>Получить ответы на эти вопросы позволили </a:t>
            </a:r>
            <a:r>
              <a:rPr lang="ru-RU" dirty="0" smtClean="0"/>
              <a:t>кросс- </a:t>
            </a:r>
            <a:r>
              <a:rPr lang="ru-RU" dirty="0"/>
              <a:t>культурные исследования. 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ru-RU"/>
          </a:p>
        </p:txBody>
      </p:sp>
      <p:pic>
        <p:nvPicPr>
          <p:cNvPr id="4" name="Picture 2" descr="http://www.bagnet.org/storage/26/06/29/23/729_486_560d09b20eb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211015"/>
            <a:ext cx="6019800" cy="62898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4982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292</Words>
  <Application>Microsoft Office PowerPoint</Application>
  <PresentationFormat>Широкоэкранный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 Гендерные стереотипы в разных культурах </vt:lpstr>
      <vt:lpstr>Презентация PowerPoint</vt:lpstr>
      <vt:lpstr>ВОПРОСЫ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27</cp:revision>
  <dcterms:created xsi:type="dcterms:W3CDTF">2018-10-16T07:15:15Z</dcterms:created>
  <dcterms:modified xsi:type="dcterms:W3CDTF">2018-10-16T13:55:38Z</dcterms:modified>
</cp:coreProperties>
</file>